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81" r:id="rId3"/>
    <p:sldId id="261" r:id="rId4"/>
    <p:sldId id="259" r:id="rId5"/>
    <p:sldId id="282" r:id="rId6"/>
    <p:sldId id="283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embeddedFontLst>
    <p:embeddedFont>
      <p:font typeface="MaidenWord" panose="00000400000000000000" pitchFamily="2" charset="0"/>
      <p:regular r:id="rId30"/>
    </p:embeddedFont>
    <p:embeddedFont>
      <p:font typeface="Mitzvah" pitchFamily="2" charset="0"/>
      <p:regular r:id="rId31"/>
    </p:embeddedFont>
    <p:embeddedFont>
      <p:font typeface="Arial Black" panose="020B0A04020102090204" pitchFamily="34" charset="0"/>
      <p:bold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10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14-16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2123" y="1907884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 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702123" y="1072321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 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913-911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6-Point Star 41"/>
          <p:cNvSpPr/>
          <p:nvPr/>
        </p:nvSpPr>
        <p:spPr>
          <a:xfrm>
            <a:off x="4551128" y="5848539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702217" y="2047842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6-Point Star 42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3"/>
          <p:cNvSpPr/>
          <p:nvPr/>
        </p:nvSpPr>
        <p:spPr>
          <a:xfrm>
            <a:off x="5240500" y="5847485"/>
            <a:ext cx="687003" cy="687003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6-Point Star 44"/>
          <p:cNvSpPr/>
          <p:nvPr/>
        </p:nvSpPr>
        <p:spPr>
          <a:xfrm>
            <a:off x="5931115" y="5846773"/>
            <a:ext cx="687003" cy="687003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6-Point Star 45"/>
          <p:cNvSpPr/>
          <p:nvPr/>
        </p:nvSpPr>
        <p:spPr>
          <a:xfrm>
            <a:off x="6626345" y="5848586"/>
            <a:ext cx="687003" cy="687003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6-Point Star 46"/>
          <p:cNvSpPr/>
          <p:nvPr/>
        </p:nvSpPr>
        <p:spPr>
          <a:xfrm>
            <a:off x="7318169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98570" y="2044195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409656" y="1839861"/>
            <a:ext cx="281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Nadab, 910-909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2980" y="1976116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3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0"/>
      <p:bldP spid="41" grpId="0" animBg="1"/>
      <p:bldP spid="33" grpId="0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38" name="Picture 37" descr="Israel (greater).jpg"/>
          <p:cNvPicPr>
            <a:picLocks noChangeAspect="1"/>
          </p:cNvPicPr>
          <p:nvPr/>
        </p:nvPicPr>
        <p:blipFill rotWithShape="1">
          <a:blip r:embed="rId11"/>
          <a:srcRect l="33470" t="4191" r="8306" b="44166"/>
          <a:stretch/>
        </p:blipFill>
        <p:spPr>
          <a:xfrm rot="154223">
            <a:off x="1094632" y="305234"/>
            <a:ext cx="7191756" cy="4978908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39" name="Freeform 38"/>
          <p:cNvSpPr/>
          <p:nvPr/>
        </p:nvSpPr>
        <p:spPr>
          <a:xfrm>
            <a:off x="2677886" y="3200399"/>
            <a:ext cx="2169885" cy="1973943"/>
          </a:xfrm>
          <a:custGeom>
            <a:avLst/>
            <a:gdLst>
              <a:gd name="connsiteX0" fmla="*/ 2148114 w 2169885"/>
              <a:gd name="connsiteY0" fmla="*/ 275771 h 1879600"/>
              <a:gd name="connsiteX1" fmla="*/ 2133600 w 2169885"/>
              <a:gd name="connsiteY1" fmla="*/ 457200 h 1879600"/>
              <a:gd name="connsiteX2" fmla="*/ 2039257 w 2169885"/>
              <a:gd name="connsiteY2" fmla="*/ 580571 h 1879600"/>
              <a:gd name="connsiteX3" fmla="*/ 2010228 w 2169885"/>
              <a:gd name="connsiteY3" fmla="*/ 660400 h 1879600"/>
              <a:gd name="connsiteX4" fmla="*/ 1952171 w 2169885"/>
              <a:gd name="connsiteY4" fmla="*/ 747486 h 1879600"/>
              <a:gd name="connsiteX5" fmla="*/ 1973943 w 2169885"/>
              <a:gd name="connsiteY5" fmla="*/ 820057 h 1879600"/>
              <a:gd name="connsiteX6" fmla="*/ 1930400 w 2169885"/>
              <a:gd name="connsiteY6" fmla="*/ 907143 h 1879600"/>
              <a:gd name="connsiteX7" fmla="*/ 1930400 w 2169885"/>
              <a:gd name="connsiteY7" fmla="*/ 979714 h 1879600"/>
              <a:gd name="connsiteX8" fmla="*/ 1908628 w 2169885"/>
              <a:gd name="connsiteY8" fmla="*/ 1030514 h 1879600"/>
              <a:gd name="connsiteX9" fmla="*/ 1908628 w 2169885"/>
              <a:gd name="connsiteY9" fmla="*/ 1066800 h 1879600"/>
              <a:gd name="connsiteX10" fmla="*/ 1901371 w 2169885"/>
              <a:gd name="connsiteY10" fmla="*/ 1110343 h 1879600"/>
              <a:gd name="connsiteX11" fmla="*/ 1908628 w 2169885"/>
              <a:gd name="connsiteY11" fmla="*/ 1175657 h 1879600"/>
              <a:gd name="connsiteX12" fmla="*/ 1952171 w 2169885"/>
              <a:gd name="connsiteY12" fmla="*/ 1226457 h 1879600"/>
              <a:gd name="connsiteX13" fmla="*/ 1959428 w 2169885"/>
              <a:gd name="connsiteY13" fmla="*/ 1320800 h 1879600"/>
              <a:gd name="connsiteX14" fmla="*/ 1944914 w 2169885"/>
              <a:gd name="connsiteY14" fmla="*/ 1415143 h 1879600"/>
              <a:gd name="connsiteX15" fmla="*/ 1915885 w 2169885"/>
              <a:gd name="connsiteY15" fmla="*/ 1574800 h 1879600"/>
              <a:gd name="connsiteX16" fmla="*/ 1850571 w 2169885"/>
              <a:gd name="connsiteY16" fmla="*/ 1618343 h 1879600"/>
              <a:gd name="connsiteX17" fmla="*/ 1836057 w 2169885"/>
              <a:gd name="connsiteY17" fmla="*/ 1705428 h 1879600"/>
              <a:gd name="connsiteX18" fmla="*/ 1879600 w 2169885"/>
              <a:gd name="connsiteY18" fmla="*/ 1843314 h 1879600"/>
              <a:gd name="connsiteX19" fmla="*/ 1879600 w 2169885"/>
              <a:gd name="connsiteY19" fmla="*/ 1843314 h 1879600"/>
              <a:gd name="connsiteX20" fmla="*/ 1480457 w 2169885"/>
              <a:gd name="connsiteY20" fmla="*/ 1879600 h 1879600"/>
              <a:gd name="connsiteX21" fmla="*/ 849085 w 2169885"/>
              <a:gd name="connsiteY21" fmla="*/ 1865086 h 1879600"/>
              <a:gd name="connsiteX22" fmla="*/ 595085 w 2169885"/>
              <a:gd name="connsiteY22" fmla="*/ 1857828 h 1879600"/>
              <a:gd name="connsiteX23" fmla="*/ 377371 w 2169885"/>
              <a:gd name="connsiteY23" fmla="*/ 1727200 h 1879600"/>
              <a:gd name="connsiteX24" fmla="*/ 166914 w 2169885"/>
              <a:gd name="connsiteY24" fmla="*/ 1516743 h 1879600"/>
              <a:gd name="connsiteX25" fmla="*/ 0 w 2169885"/>
              <a:gd name="connsiteY25" fmla="*/ 1320800 h 1879600"/>
              <a:gd name="connsiteX26" fmla="*/ 326571 w 2169885"/>
              <a:gd name="connsiteY26" fmla="*/ 1059543 h 1879600"/>
              <a:gd name="connsiteX27" fmla="*/ 500743 w 2169885"/>
              <a:gd name="connsiteY27" fmla="*/ 892628 h 1879600"/>
              <a:gd name="connsiteX28" fmla="*/ 624114 w 2169885"/>
              <a:gd name="connsiteY28" fmla="*/ 638628 h 1879600"/>
              <a:gd name="connsiteX29" fmla="*/ 660400 w 2169885"/>
              <a:gd name="connsiteY29" fmla="*/ 515257 h 1879600"/>
              <a:gd name="connsiteX30" fmla="*/ 798285 w 2169885"/>
              <a:gd name="connsiteY30" fmla="*/ 239486 h 1879600"/>
              <a:gd name="connsiteX31" fmla="*/ 856343 w 2169885"/>
              <a:gd name="connsiteY31" fmla="*/ 65314 h 1879600"/>
              <a:gd name="connsiteX32" fmla="*/ 1052285 w 2169885"/>
              <a:gd name="connsiteY32" fmla="*/ 0 h 1879600"/>
              <a:gd name="connsiteX33" fmla="*/ 1153885 w 2169885"/>
              <a:gd name="connsiteY33" fmla="*/ 29028 h 1879600"/>
              <a:gd name="connsiteX34" fmla="*/ 1364343 w 2169885"/>
              <a:gd name="connsiteY34" fmla="*/ 137886 h 1879600"/>
              <a:gd name="connsiteX35" fmla="*/ 1560285 w 2169885"/>
              <a:gd name="connsiteY35" fmla="*/ 137886 h 1879600"/>
              <a:gd name="connsiteX36" fmla="*/ 1734457 w 2169885"/>
              <a:gd name="connsiteY36" fmla="*/ 188686 h 1879600"/>
              <a:gd name="connsiteX37" fmla="*/ 1995714 w 2169885"/>
              <a:gd name="connsiteY37" fmla="*/ 188686 h 1879600"/>
              <a:gd name="connsiteX38" fmla="*/ 2104571 w 2169885"/>
              <a:gd name="connsiteY38" fmla="*/ 203200 h 1879600"/>
              <a:gd name="connsiteX39" fmla="*/ 2169885 w 2169885"/>
              <a:gd name="connsiteY39" fmla="*/ 203200 h 1879600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624114 w 2169885"/>
              <a:gd name="connsiteY28" fmla="*/ 732971 h 1973943"/>
              <a:gd name="connsiteX29" fmla="*/ 660400 w 2169885"/>
              <a:gd name="connsiteY29" fmla="*/ 609600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624114 w 2169885"/>
              <a:gd name="connsiteY28" fmla="*/ 732971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70742 w 2169885"/>
              <a:gd name="connsiteY36" fmla="*/ 261258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70742 w 2169885"/>
              <a:gd name="connsiteY36" fmla="*/ 261258 h 1973943"/>
              <a:gd name="connsiteX37" fmla="*/ 1959428 w 2169885"/>
              <a:gd name="connsiteY37" fmla="*/ 254000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9885" h="1973943">
                <a:moveTo>
                  <a:pt x="2148114" y="370114"/>
                </a:moveTo>
                <a:lnTo>
                  <a:pt x="2133600" y="551543"/>
                </a:lnTo>
                <a:lnTo>
                  <a:pt x="2039257" y="674914"/>
                </a:lnTo>
                <a:lnTo>
                  <a:pt x="2010228" y="754743"/>
                </a:lnTo>
                <a:lnTo>
                  <a:pt x="1952171" y="841829"/>
                </a:lnTo>
                <a:lnTo>
                  <a:pt x="1973943" y="914400"/>
                </a:lnTo>
                <a:lnTo>
                  <a:pt x="1930400" y="1001486"/>
                </a:lnTo>
                <a:lnTo>
                  <a:pt x="1930400" y="1074057"/>
                </a:lnTo>
                <a:lnTo>
                  <a:pt x="1908628" y="1124857"/>
                </a:lnTo>
                <a:lnTo>
                  <a:pt x="1908628" y="1161143"/>
                </a:lnTo>
                <a:lnTo>
                  <a:pt x="1901371" y="1204686"/>
                </a:lnTo>
                <a:lnTo>
                  <a:pt x="1908628" y="1270000"/>
                </a:lnTo>
                <a:lnTo>
                  <a:pt x="1952171" y="1320800"/>
                </a:lnTo>
                <a:lnTo>
                  <a:pt x="1959428" y="1415143"/>
                </a:lnTo>
                <a:lnTo>
                  <a:pt x="1944914" y="1509486"/>
                </a:lnTo>
                <a:lnTo>
                  <a:pt x="1915885" y="1669143"/>
                </a:lnTo>
                <a:lnTo>
                  <a:pt x="1850571" y="1712686"/>
                </a:lnTo>
                <a:lnTo>
                  <a:pt x="1836057" y="1799771"/>
                </a:lnTo>
                <a:lnTo>
                  <a:pt x="1879600" y="1937657"/>
                </a:lnTo>
                <a:lnTo>
                  <a:pt x="1879600" y="1937657"/>
                </a:lnTo>
                <a:lnTo>
                  <a:pt x="1480457" y="1973943"/>
                </a:lnTo>
                <a:lnTo>
                  <a:pt x="849085" y="1959429"/>
                </a:lnTo>
                <a:lnTo>
                  <a:pt x="595085" y="1952171"/>
                </a:lnTo>
                <a:lnTo>
                  <a:pt x="377371" y="1821543"/>
                </a:lnTo>
                <a:lnTo>
                  <a:pt x="166914" y="1611086"/>
                </a:lnTo>
                <a:lnTo>
                  <a:pt x="0" y="1415143"/>
                </a:lnTo>
                <a:lnTo>
                  <a:pt x="217714" y="1211944"/>
                </a:lnTo>
                <a:lnTo>
                  <a:pt x="442686" y="965200"/>
                </a:lnTo>
                <a:lnTo>
                  <a:pt x="573314" y="798286"/>
                </a:lnTo>
                <a:lnTo>
                  <a:pt x="616857" y="638629"/>
                </a:lnTo>
                <a:lnTo>
                  <a:pt x="798285" y="333829"/>
                </a:lnTo>
                <a:lnTo>
                  <a:pt x="856343" y="159657"/>
                </a:lnTo>
                <a:lnTo>
                  <a:pt x="943428" y="0"/>
                </a:lnTo>
                <a:cubicBezTo>
                  <a:pt x="1013580" y="41124"/>
                  <a:pt x="1078895" y="90714"/>
                  <a:pt x="1153885" y="123371"/>
                </a:cubicBezTo>
                <a:cubicBezTo>
                  <a:pt x="1228875" y="156028"/>
                  <a:pt x="1323218" y="159658"/>
                  <a:pt x="1393371" y="195944"/>
                </a:cubicBezTo>
                <a:lnTo>
                  <a:pt x="1560285" y="232229"/>
                </a:lnTo>
                <a:lnTo>
                  <a:pt x="1770742" y="261258"/>
                </a:lnTo>
                <a:lnTo>
                  <a:pt x="1959428" y="254000"/>
                </a:lnTo>
                <a:lnTo>
                  <a:pt x="2104571" y="297543"/>
                </a:lnTo>
                <a:lnTo>
                  <a:pt x="2169885" y="297543"/>
                </a:lnTo>
              </a:path>
            </a:pathLst>
          </a:custGeom>
          <a:solidFill>
            <a:srgbClr val="548235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519714" y="355600"/>
            <a:ext cx="2677886" cy="4172857"/>
          </a:xfrm>
          <a:custGeom>
            <a:avLst/>
            <a:gdLst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57086 w 2677886"/>
              <a:gd name="connsiteY72" fmla="*/ 3454400 h 4172857"/>
              <a:gd name="connsiteX73" fmla="*/ 1328057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28057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7258 w 2677886"/>
              <a:gd name="connsiteY77" fmla="*/ 3824515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7258 w 2677886"/>
              <a:gd name="connsiteY77" fmla="*/ 382451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47141 w 2677886"/>
              <a:gd name="connsiteY77" fmla="*/ 377870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7141 w 2677886"/>
              <a:gd name="connsiteY77" fmla="*/ 377870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7141 w 2677886"/>
              <a:gd name="connsiteY77" fmla="*/ 3778705 h 4172857"/>
              <a:gd name="connsiteX78" fmla="*/ 1267007 w 2677886"/>
              <a:gd name="connsiteY78" fmla="*/ 3860528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67007 w 2677886"/>
              <a:gd name="connsiteY79" fmla="*/ 3860528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67007 w 2677886"/>
              <a:gd name="connsiteY79" fmla="*/ 3860528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46052 w 2677886"/>
              <a:gd name="connsiteY79" fmla="*/ 3854813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692525 h 4172857"/>
              <a:gd name="connsiteX78" fmla="*/ 1247141 w 2677886"/>
              <a:gd name="connsiteY78" fmla="*/ 3778705 h 4172857"/>
              <a:gd name="connsiteX79" fmla="*/ 1246052 w 2677886"/>
              <a:gd name="connsiteY79" fmla="*/ 3854813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77886" h="4172857">
                <a:moveTo>
                  <a:pt x="1226457" y="4172857"/>
                </a:moveTo>
                <a:lnTo>
                  <a:pt x="1494972" y="4064000"/>
                </a:lnTo>
                <a:lnTo>
                  <a:pt x="1690915" y="3955143"/>
                </a:lnTo>
                <a:lnTo>
                  <a:pt x="2017486" y="3824514"/>
                </a:lnTo>
                <a:lnTo>
                  <a:pt x="2271486" y="3693886"/>
                </a:lnTo>
                <a:lnTo>
                  <a:pt x="2409372" y="3367314"/>
                </a:lnTo>
                <a:lnTo>
                  <a:pt x="2416629" y="3200400"/>
                </a:lnTo>
                <a:lnTo>
                  <a:pt x="2496457" y="3026229"/>
                </a:lnTo>
                <a:lnTo>
                  <a:pt x="2612572" y="2510971"/>
                </a:lnTo>
                <a:lnTo>
                  <a:pt x="2554515" y="2336800"/>
                </a:lnTo>
                <a:lnTo>
                  <a:pt x="2540000" y="2162629"/>
                </a:lnTo>
                <a:lnTo>
                  <a:pt x="2612572" y="1952171"/>
                </a:lnTo>
                <a:lnTo>
                  <a:pt x="2677886" y="1748971"/>
                </a:lnTo>
                <a:lnTo>
                  <a:pt x="2598057" y="1211943"/>
                </a:lnTo>
                <a:lnTo>
                  <a:pt x="2365829" y="1175657"/>
                </a:lnTo>
                <a:lnTo>
                  <a:pt x="2155372" y="1124857"/>
                </a:lnTo>
                <a:lnTo>
                  <a:pt x="1923143" y="1081314"/>
                </a:lnTo>
                <a:lnTo>
                  <a:pt x="1683657" y="1110343"/>
                </a:lnTo>
                <a:lnTo>
                  <a:pt x="1567543" y="1139371"/>
                </a:lnTo>
                <a:lnTo>
                  <a:pt x="1567543" y="1139371"/>
                </a:lnTo>
                <a:lnTo>
                  <a:pt x="1502229" y="1197429"/>
                </a:lnTo>
                <a:cubicBezTo>
                  <a:pt x="1497391" y="1209524"/>
                  <a:pt x="1492466" y="1234597"/>
                  <a:pt x="1487715" y="1233714"/>
                </a:cubicBezTo>
                <a:cubicBezTo>
                  <a:pt x="1482964" y="1232831"/>
                  <a:pt x="1478388" y="1205991"/>
                  <a:pt x="1473725" y="1192129"/>
                </a:cubicBezTo>
                <a:lnTo>
                  <a:pt x="1460978" y="1157610"/>
                </a:lnTo>
                <a:lnTo>
                  <a:pt x="1460978" y="1118316"/>
                </a:lnTo>
                <a:lnTo>
                  <a:pt x="1422400" y="1081314"/>
                </a:lnTo>
                <a:lnTo>
                  <a:pt x="1400629" y="1045029"/>
                </a:lnTo>
                <a:lnTo>
                  <a:pt x="1459211" y="986781"/>
                </a:lnTo>
                <a:lnTo>
                  <a:pt x="1537083" y="967492"/>
                </a:lnTo>
                <a:lnTo>
                  <a:pt x="1611086" y="914400"/>
                </a:lnTo>
                <a:lnTo>
                  <a:pt x="1676400" y="711200"/>
                </a:lnTo>
                <a:lnTo>
                  <a:pt x="1727200" y="631371"/>
                </a:lnTo>
                <a:lnTo>
                  <a:pt x="1719943" y="442686"/>
                </a:lnTo>
                <a:lnTo>
                  <a:pt x="1632857" y="384629"/>
                </a:lnTo>
                <a:lnTo>
                  <a:pt x="1632857" y="297543"/>
                </a:lnTo>
                <a:lnTo>
                  <a:pt x="1669143" y="217714"/>
                </a:lnTo>
                <a:lnTo>
                  <a:pt x="1763486" y="116114"/>
                </a:lnTo>
                <a:lnTo>
                  <a:pt x="1828800" y="0"/>
                </a:lnTo>
                <a:lnTo>
                  <a:pt x="1349829" y="36286"/>
                </a:lnTo>
                <a:lnTo>
                  <a:pt x="1182915" y="43543"/>
                </a:lnTo>
                <a:lnTo>
                  <a:pt x="1103086" y="224971"/>
                </a:lnTo>
                <a:lnTo>
                  <a:pt x="943429" y="268514"/>
                </a:lnTo>
                <a:lnTo>
                  <a:pt x="805543" y="449943"/>
                </a:lnTo>
                <a:lnTo>
                  <a:pt x="769257" y="653143"/>
                </a:lnTo>
                <a:lnTo>
                  <a:pt x="798286" y="776514"/>
                </a:lnTo>
                <a:lnTo>
                  <a:pt x="703943" y="899886"/>
                </a:lnTo>
                <a:lnTo>
                  <a:pt x="645886" y="1037771"/>
                </a:lnTo>
                <a:lnTo>
                  <a:pt x="469232" y="989455"/>
                </a:lnTo>
                <a:cubicBezTo>
                  <a:pt x="433599" y="968336"/>
                  <a:pt x="403981" y="932177"/>
                  <a:pt x="350301" y="938129"/>
                </a:cubicBezTo>
                <a:lnTo>
                  <a:pt x="333829" y="936171"/>
                </a:lnTo>
                <a:lnTo>
                  <a:pt x="319315" y="928914"/>
                </a:lnTo>
                <a:lnTo>
                  <a:pt x="263741" y="1056010"/>
                </a:lnTo>
                <a:lnTo>
                  <a:pt x="185153" y="1268950"/>
                </a:lnTo>
                <a:lnTo>
                  <a:pt x="166915" y="1444171"/>
                </a:lnTo>
                <a:lnTo>
                  <a:pt x="94343" y="1741714"/>
                </a:lnTo>
                <a:lnTo>
                  <a:pt x="70280" y="1833049"/>
                </a:lnTo>
                <a:lnTo>
                  <a:pt x="59299" y="1918894"/>
                </a:lnTo>
                <a:lnTo>
                  <a:pt x="15230" y="2052530"/>
                </a:lnTo>
                <a:lnTo>
                  <a:pt x="0" y="2119086"/>
                </a:lnTo>
                <a:lnTo>
                  <a:pt x="94343" y="2329543"/>
                </a:lnTo>
                <a:lnTo>
                  <a:pt x="166915" y="2547257"/>
                </a:lnTo>
                <a:lnTo>
                  <a:pt x="116115" y="2677886"/>
                </a:lnTo>
                <a:lnTo>
                  <a:pt x="116115" y="2946400"/>
                </a:lnTo>
                <a:lnTo>
                  <a:pt x="130629" y="3011714"/>
                </a:lnTo>
                <a:cubicBezTo>
                  <a:pt x="220134" y="3018971"/>
                  <a:pt x="312057" y="3021390"/>
                  <a:pt x="399143" y="3033485"/>
                </a:cubicBezTo>
                <a:cubicBezTo>
                  <a:pt x="486229" y="3045580"/>
                  <a:pt x="568476" y="3067352"/>
                  <a:pt x="653143" y="3084285"/>
                </a:cubicBezTo>
                <a:lnTo>
                  <a:pt x="805542" y="3149600"/>
                </a:lnTo>
                <a:lnTo>
                  <a:pt x="1045029" y="3149599"/>
                </a:lnTo>
                <a:lnTo>
                  <a:pt x="1197429" y="3185886"/>
                </a:lnTo>
                <a:lnTo>
                  <a:pt x="1219200" y="3367314"/>
                </a:lnTo>
                <a:lnTo>
                  <a:pt x="1262743" y="3389086"/>
                </a:lnTo>
                <a:lnTo>
                  <a:pt x="1335315" y="3410857"/>
                </a:lnTo>
                <a:cubicBezTo>
                  <a:pt x="1335315" y="3425371"/>
                  <a:pt x="1318169" y="3445601"/>
                  <a:pt x="1318169" y="3460115"/>
                </a:cubicBezTo>
                <a:lnTo>
                  <a:pt x="1317353" y="3523615"/>
                </a:lnTo>
                <a:cubicBezTo>
                  <a:pt x="1300420" y="3509101"/>
                  <a:pt x="1289987" y="3534878"/>
                  <a:pt x="1277257" y="3512457"/>
                </a:cubicBezTo>
                <a:cubicBezTo>
                  <a:pt x="1264527" y="3490036"/>
                  <a:pt x="1239566" y="3363172"/>
                  <a:pt x="1240972" y="3389086"/>
                </a:cubicBezTo>
                <a:cubicBezTo>
                  <a:pt x="1242378" y="3415000"/>
                  <a:pt x="1281582" y="3613558"/>
                  <a:pt x="1285694" y="3667941"/>
                </a:cubicBezTo>
                <a:cubicBezTo>
                  <a:pt x="1279011" y="3683756"/>
                  <a:pt x="1253279" y="3676710"/>
                  <a:pt x="1246596" y="3692525"/>
                </a:cubicBezTo>
                <a:cubicBezTo>
                  <a:pt x="1246778" y="3715537"/>
                  <a:pt x="1246959" y="3755693"/>
                  <a:pt x="1247141" y="3778705"/>
                </a:cubicBezTo>
                <a:lnTo>
                  <a:pt x="1246052" y="3854813"/>
                </a:lnTo>
                <a:lnTo>
                  <a:pt x="1226457" y="3933371"/>
                </a:lnTo>
                <a:lnTo>
                  <a:pt x="1277257" y="4100286"/>
                </a:lnTo>
                <a:lnTo>
                  <a:pt x="1270000" y="4136571"/>
                </a:lnTo>
              </a:path>
            </a:pathLst>
          </a:custGeom>
          <a:solidFill>
            <a:srgbClr val="843C0C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54599" y="3521680"/>
            <a:ext cx="2415976" cy="482990"/>
            <a:chOff x="3854599" y="3521680"/>
            <a:chExt cx="2415976" cy="482990"/>
          </a:xfrm>
        </p:grpSpPr>
        <p:sp>
          <p:nvSpPr>
            <p:cNvPr id="48" name="Oval 47"/>
            <p:cNvSpPr/>
            <p:nvPr/>
          </p:nvSpPr>
          <p:spPr>
            <a:xfrm>
              <a:off x="4267200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54599" y="3543005"/>
              <a:ext cx="2415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Jerusalem</a:t>
              </a:r>
              <a:endPara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987029" y="4093242"/>
            <a:ext cx="17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Judah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8687" y="2287632"/>
            <a:ext cx="17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Israel</a:t>
            </a:r>
          </a:p>
        </p:txBody>
      </p:sp>
      <p:sp>
        <p:nvSpPr>
          <p:cNvPr id="52" name="TextBox 51"/>
          <p:cNvSpPr txBox="1"/>
          <p:nvPr/>
        </p:nvSpPr>
        <p:spPr>
          <a:xfrm rot="17940000">
            <a:off x="2481722" y="3550679"/>
            <a:ext cx="1485929" cy="31532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Philistia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32117" y="2830701"/>
            <a:ext cx="1650144" cy="591670"/>
            <a:chOff x="4059534" y="3065930"/>
            <a:chExt cx="1500131" cy="591670"/>
          </a:xfrm>
        </p:grpSpPr>
        <p:sp>
          <p:nvSpPr>
            <p:cNvPr id="55" name="Oval 54"/>
            <p:cNvSpPr/>
            <p:nvPr/>
          </p:nvSpPr>
          <p:spPr>
            <a:xfrm>
              <a:off x="4267200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59534" y="3065930"/>
              <a:ext cx="1500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Ramah</a:t>
              </a:r>
              <a:endPara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75188" y="1740708"/>
            <a:ext cx="1650144" cy="591670"/>
            <a:chOff x="4059534" y="3065930"/>
            <a:chExt cx="1500131" cy="591670"/>
          </a:xfrm>
        </p:grpSpPr>
        <p:sp>
          <p:nvSpPr>
            <p:cNvPr id="58" name="Oval 57"/>
            <p:cNvSpPr/>
            <p:nvPr/>
          </p:nvSpPr>
          <p:spPr>
            <a:xfrm>
              <a:off x="4267200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59534" y="3065930"/>
              <a:ext cx="1500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Tirzah</a:t>
              </a:r>
              <a:endPara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05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6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98570" y="2044195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409656" y="1839861"/>
            <a:ext cx="281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Nadab, 910-909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2980" y="1975127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57872" y="2286172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Baasha, 909-886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391262" y="2127473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6-Point Star 45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0"/>
      <p:bldP spid="41" grpId="0" animBg="1"/>
      <p:bldP spid="33" grpId="0"/>
      <p:bldP spid="42" grpId="0" animBg="1"/>
      <p:bldP spid="43" grpId="0" animBg="1"/>
      <p:bldP spid="39" grpId="0"/>
      <p:bldP spid="44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9" name="6-Point Star 28"/>
          <p:cNvSpPr/>
          <p:nvPr/>
        </p:nvSpPr>
        <p:spPr>
          <a:xfrm>
            <a:off x="541128" y="1597738"/>
            <a:ext cx="1619915" cy="1472650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6-Point Star 34"/>
          <p:cNvSpPr/>
          <p:nvPr/>
        </p:nvSpPr>
        <p:spPr>
          <a:xfrm>
            <a:off x="2174427" y="1597289"/>
            <a:ext cx="1619915" cy="1472650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6-Point Star 37"/>
          <p:cNvSpPr/>
          <p:nvPr/>
        </p:nvSpPr>
        <p:spPr>
          <a:xfrm>
            <a:off x="3793979" y="1592686"/>
            <a:ext cx="1619915" cy="1472650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6-Point Star 38"/>
          <p:cNvSpPr/>
          <p:nvPr/>
        </p:nvSpPr>
        <p:spPr>
          <a:xfrm>
            <a:off x="5408850" y="1594074"/>
            <a:ext cx="1619915" cy="1472650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6-Point Star 41"/>
          <p:cNvSpPr/>
          <p:nvPr/>
        </p:nvSpPr>
        <p:spPr>
          <a:xfrm>
            <a:off x="7030360" y="1594145"/>
            <a:ext cx="1619915" cy="147265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6794" y="771162"/>
            <a:ext cx="573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King-o-meter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239" y="3620534"/>
            <a:ext cx="170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Very bad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90906" y="3612293"/>
            <a:ext cx="170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So-so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91317" y="3612293"/>
            <a:ext cx="170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Very good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2125364" y="3929450"/>
            <a:ext cx="1643195" cy="654908"/>
          </a:xfrm>
          <a:prstGeom prst="rightArrow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404036" y="3958282"/>
            <a:ext cx="1643195" cy="65490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8" grpId="0" animBg="1"/>
      <p:bldP spid="39" grpId="0" animBg="1"/>
      <p:bldP spid="42" grpId="0" animBg="1"/>
      <p:bldP spid="3" grpId="0"/>
      <p:bldP spid="4" grpId="0"/>
      <p:bldP spid="43" grpId="0"/>
      <p:bldP spid="44" grpId="0"/>
      <p:bldP spid="5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98570" y="2044195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409656" y="1839861"/>
            <a:ext cx="281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Nadab, 910-909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2980" y="1975127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57872" y="2286172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Baasha, 909-886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391262" y="2127473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638400" y="286410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Elah, 886-885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2391" y="3040094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6-Point Star 47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0"/>
      <p:bldP spid="41" grpId="0" animBg="1"/>
      <p:bldP spid="33" grpId="0"/>
      <p:bldP spid="42" grpId="0" animBg="1"/>
      <p:bldP spid="43" grpId="0" animBg="1"/>
      <p:bldP spid="39" grpId="0"/>
      <p:bldP spid="44" grpId="0" animBg="1"/>
      <p:bldP spid="45" grpId="0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98570" y="2044195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409656" y="1839861"/>
            <a:ext cx="281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Nadab, 910-909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2980" y="1975127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57872" y="2286172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Baasha, 909-886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391262" y="2127473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638400" y="286410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Elah, 886-885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2391" y="3040094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638400" y="322605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Zimri, 885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92391" y="3189771"/>
            <a:ext cx="304800" cy="1145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6-Point Star 4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0"/>
      <p:bldP spid="41" grpId="0" animBg="1"/>
      <p:bldP spid="33" grpId="0"/>
      <p:bldP spid="42" grpId="0" animBg="1"/>
      <p:bldP spid="43" grpId="0" animBg="1"/>
      <p:bldP spid="39" grpId="0"/>
      <p:bldP spid="44" grpId="0" animBg="1"/>
      <p:bldP spid="45" grpId="0"/>
      <p:bldP spid="47" grpId="0" animBg="1"/>
      <p:bldP spid="38" grpId="0"/>
      <p:bldP spid="46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98570" y="2044195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409656" y="1839861"/>
            <a:ext cx="281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Nadab, 910-909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2980" y="1975127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57872" y="2286172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Baasha, 909-886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391262" y="2127473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638400" y="286410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Elah, 886-885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2391" y="3040094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638400" y="322605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Zimri, 885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92391" y="3189771"/>
            <a:ext cx="304800" cy="1145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1398405" y="357610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Omri, 885-874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4391660" y="3306776"/>
            <a:ext cx="304800" cy="6512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" name="6-Point Star 50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0"/>
      <p:bldP spid="41" grpId="0" animBg="1"/>
      <p:bldP spid="33" grpId="0"/>
      <p:bldP spid="42" grpId="0" animBg="1"/>
      <p:bldP spid="43" grpId="0" animBg="1"/>
      <p:bldP spid="39" grpId="0"/>
      <p:bldP spid="44" grpId="0" animBg="1"/>
      <p:bldP spid="45" grpId="0"/>
      <p:bldP spid="47" grpId="0" animBg="1"/>
      <p:bldP spid="38" grpId="0"/>
      <p:bldP spid="46" grpId="0" animBg="1"/>
      <p:bldP spid="48" grpId="0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934" y="1067932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5727" y="1750401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Abijam, 913-911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079570" y="2703482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Asa, 911-870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98570" y="2044195"/>
            <a:ext cx="304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409656" y="1839861"/>
            <a:ext cx="281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Nadab, 910-909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672" y="1902473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2980" y="1975127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57872" y="2286172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Baasha, 909-886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391262" y="2127473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638400" y="286410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Elah, 886-885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2391" y="3040094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638400" y="3226051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Zimri, 885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92391" y="3194040"/>
            <a:ext cx="304800" cy="1259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1398405" y="357610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Omri, 885-874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391660" y="3316825"/>
            <a:ext cx="304800" cy="6512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1544501" y="4105067"/>
            <a:ext cx="266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Ahab, 874-853</a:t>
            </a: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4390376" y="3967086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8" name="6-Point Star 57"/>
          <p:cNvSpPr/>
          <p:nvPr/>
        </p:nvSpPr>
        <p:spPr>
          <a:xfrm>
            <a:off x="4551848" y="5848961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35" grpId="0"/>
      <p:bldP spid="40" grpId="0"/>
      <p:bldP spid="41" grpId="0" animBg="1"/>
      <p:bldP spid="33" grpId="0"/>
      <p:bldP spid="42" grpId="0" animBg="1"/>
      <p:bldP spid="43" grpId="0" animBg="1"/>
      <p:bldP spid="39" grpId="0"/>
      <p:bldP spid="44" grpId="0" animBg="1"/>
      <p:bldP spid="45" grpId="0"/>
      <p:bldP spid="47" grpId="0" animBg="1"/>
      <p:bldP spid="38" grpId="0"/>
      <p:bldP spid="46" grpId="0" animBg="1"/>
      <p:bldP spid="48" grpId="0"/>
      <p:bldP spid="49" grpId="0" animBg="1"/>
      <p:bldP spid="51" grpId="0"/>
      <p:bldP spid="52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454620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15622" y="1004888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97022" y="1066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74356" y="1004888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Rehoboam, 931-913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699071" y="1069658"/>
            <a:ext cx="3048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4550625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7" grpId="0"/>
      <p:bldP spid="28" grpId="0"/>
      <p:bldP spid="31" grpId="0"/>
      <p:bldP spid="32" grpId="0" animBg="1"/>
      <p:bldP spid="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Perverted persons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sodomites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temple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prostitutes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 in NIV, NASB)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Kings ~ probably written by Jeremiah (early 6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BC)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372477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1-2 </a:t>
            </a:r>
            <a:r>
              <a:rPr lang="en-US" sz="3600" dirty="0" smtClean="0"/>
              <a:t>Chronicles ~ probably </a:t>
            </a:r>
            <a:r>
              <a:rPr lang="en-US" sz="3600" dirty="0"/>
              <a:t>written by Ezra (mid-4</a:t>
            </a:r>
            <a:r>
              <a:rPr lang="en-US" sz="3600" baseline="30000" dirty="0"/>
              <a:t>th</a:t>
            </a:r>
            <a:r>
              <a:rPr lang="en-US" sz="3600" dirty="0"/>
              <a:t> century BC)</a:t>
            </a:r>
          </a:p>
        </p:txBody>
      </p:sp>
    </p:spTree>
    <p:extLst>
      <p:ext uri="{BB962C8B-B14F-4D97-AF65-F5344CB8AC3E}">
        <p14:creationId xmlns:p14="http://schemas.microsoft.com/office/powerpoint/2010/main" val="20605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678</TotalTime>
  <Words>347</Words>
  <Application>Microsoft Office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MaidenWord</vt:lpstr>
      <vt:lpstr>Mitzvah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23</cp:revision>
  <dcterms:created xsi:type="dcterms:W3CDTF">2014-08-05T13:48:03Z</dcterms:created>
  <dcterms:modified xsi:type="dcterms:W3CDTF">2014-08-06T22:50:16Z</dcterms:modified>
</cp:coreProperties>
</file>